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6" r:id="rId2"/>
    <p:sldId id="267" r:id="rId3"/>
    <p:sldId id="270" r:id="rId4"/>
    <p:sldId id="269" r:id="rId5"/>
    <p:sldId id="257" r:id="rId6"/>
    <p:sldId id="259" r:id="rId7"/>
    <p:sldId id="292" r:id="rId8"/>
    <p:sldId id="293" r:id="rId9"/>
    <p:sldId id="260" r:id="rId10"/>
    <p:sldId id="287" r:id="rId11"/>
    <p:sldId id="288" r:id="rId12"/>
    <p:sldId id="262" r:id="rId13"/>
    <p:sldId id="290" r:id="rId14"/>
    <p:sldId id="261" r:id="rId15"/>
    <p:sldId id="282" r:id="rId16"/>
    <p:sldId id="263" r:id="rId17"/>
    <p:sldId id="273" r:id="rId18"/>
    <p:sldId id="274" r:id="rId19"/>
    <p:sldId id="294" r:id="rId20"/>
    <p:sldId id="286" r:id="rId21"/>
    <p:sldId id="264" r:id="rId22"/>
    <p:sldId id="271" r:id="rId23"/>
    <p:sldId id="272" r:id="rId24"/>
    <p:sldId id="265" r:id="rId25"/>
    <p:sldId id="285" r:id="rId26"/>
    <p:sldId id="275" r:id="rId27"/>
    <p:sldId id="276" r:id="rId28"/>
    <p:sldId id="277" r:id="rId29"/>
    <p:sldId id="279" r:id="rId30"/>
    <p:sldId id="278" r:id="rId31"/>
    <p:sldId id="289" r:id="rId32"/>
    <p:sldId id="283" r:id="rId33"/>
    <p:sldId id="284" r:id="rId34"/>
    <p:sldId id="280" r:id="rId35"/>
    <p:sldId id="296" r:id="rId36"/>
    <p:sldId id="295" r:id="rId37"/>
    <p:sldId id="281" r:id="rId38"/>
  </p:sldIdLst>
  <p:sldSz cx="6858000" cy="9906000" type="A4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3B2900C-AECA-418B-93E1-6A7CD4FEBE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674130-9EE4-4B48-B3F4-B07E812290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8E03E-2BD6-4E9D-8C4C-FB0AC9247D11}" type="datetimeFigureOut">
              <a:rPr lang="pt-BR" smtClean="0"/>
              <a:t>02/12/2021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F956D81-00C1-42FB-AF50-B72FE13E55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480CE8-CE7D-4C2B-807B-53353CB9A8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9B56C-C5AD-455B-AA7B-8A5F012865D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3053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DA0DD-FCF1-44B4-9799-DC85E4C34E42}" type="datetimeFigureOut">
              <a:rPr lang="pt-BR" smtClean="0"/>
              <a:t>02/12/2021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273300" y="1252538"/>
            <a:ext cx="23415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2EA9E-3C85-4592-851A-30901541C7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9108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38809-9114-4099-83D5-526B0CCE8BB0}" type="datetime1">
              <a:rPr lang="pt-BR" smtClean="0"/>
              <a:t>02/12/2021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453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E0A-D158-4012-8E13-1622F3690E55}" type="datetime1">
              <a:rPr lang="pt-BR" smtClean="0"/>
              <a:t>02/12/2021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82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0C06A-95C2-4693-9263-8B571D64B6F1}" type="datetime1">
              <a:rPr lang="pt-BR" smtClean="0"/>
              <a:t>02/12/2021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03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FA027-426D-429F-AB6E-A438D11D1216}" type="datetime1">
              <a:rPr lang="pt-BR" smtClean="0"/>
              <a:t>02/12/2021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42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9406-A26D-47A1-9332-EBAF761ABD68}" type="datetime1">
              <a:rPr lang="pt-BR" smtClean="0"/>
              <a:t>02/12/2021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00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063B-B575-43FB-842F-31DBE6309857}" type="datetime1">
              <a:rPr lang="pt-BR" smtClean="0"/>
              <a:t>02/12/2021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62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C2E6D-C0BF-41B0-9376-C023B4AB7569}" type="datetime1">
              <a:rPr lang="pt-BR" smtClean="0"/>
              <a:t>02/12/2021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50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2C8-A09D-450A-A7A2-5C4D7F25DCA6}" type="datetime1">
              <a:rPr lang="pt-BR" smtClean="0"/>
              <a:t>02/12/2021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904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7EC34-DC4E-47A4-881B-A63E8AA63B3C}" type="datetime1">
              <a:rPr lang="pt-BR" smtClean="0"/>
              <a:t>02/12/2021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505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67630-54D0-4969-9226-A43E9B65793F}" type="datetime1">
              <a:rPr lang="pt-BR" smtClean="0"/>
              <a:t>02/12/2021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650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78930-686C-4F62-9246-801C3EAA808D}" type="datetime1">
              <a:rPr lang="pt-BR" smtClean="0"/>
              <a:t>02/12/2021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9536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7D2A-BB1D-45ED-853C-ECC8CA2084FA}" type="datetime1">
              <a:rPr lang="pt-BR" smtClean="0"/>
              <a:t>02/12/2021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80BAB-C93E-489E-BD1F-61EE968C56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683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12" Type="http://schemas.openxmlformats.org/officeDocument/2006/relationships/image" Target="../media/image6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g"/><Relationship Id="rId11" Type="http://schemas.openxmlformats.org/officeDocument/2006/relationships/image" Target="../media/image121.jpg"/><Relationship Id="rId5" Type="http://schemas.openxmlformats.org/officeDocument/2006/relationships/image" Target="../media/image115.jpg"/><Relationship Id="rId10" Type="http://schemas.openxmlformats.org/officeDocument/2006/relationships/image" Target="../media/image120.jpg"/><Relationship Id="rId4" Type="http://schemas.openxmlformats.org/officeDocument/2006/relationships/image" Target="../media/image114.jpg"/><Relationship Id="rId9" Type="http://schemas.openxmlformats.org/officeDocument/2006/relationships/image" Target="../media/image11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g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7" Type="http://schemas.openxmlformats.org/officeDocument/2006/relationships/image" Target="../media/image1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g"/><Relationship Id="rId3" Type="http://schemas.openxmlformats.org/officeDocument/2006/relationships/image" Target="../media/image133.jpg"/><Relationship Id="rId7" Type="http://schemas.openxmlformats.org/officeDocument/2006/relationships/image" Target="../media/image1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g"/><Relationship Id="rId11" Type="http://schemas.openxmlformats.org/officeDocument/2006/relationships/hyperlink" Target="mailto:projeto@mercadosolidario.org.br" TargetMode="External"/><Relationship Id="rId5" Type="http://schemas.openxmlformats.org/officeDocument/2006/relationships/image" Target="../media/image135.jpg"/><Relationship Id="rId10" Type="http://schemas.openxmlformats.org/officeDocument/2006/relationships/hyperlink" Target="mailto:facebook@mercadosolidario.projet" TargetMode="External"/><Relationship Id="rId4" Type="http://schemas.openxmlformats.org/officeDocument/2006/relationships/image" Target="../media/image134.jpg"/><Relationship Id="rId9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49" y="1417630"/>
            <a:ext cx="6538511" cy="7729588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600200"/>
            <a:ext cx="6200556" cy="6773868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ASSISTÊNCIA SOCIAL E ALIMENTAR</a:t>
            </a:r>
            <a:endParaRPr lang="pt-BR" sz="1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RETORNO.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</a:t>
            </a:r>
            <a:r>
              <a:rPr lang="pt-BR" sz="1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Janeiro 2018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JANTAR EM FAMILIA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Realização Janeiro 2019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AMOR.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Realização: Junho e Julho 2018 /  2019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CRIANÇAS.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Realização: Out. 2018, Out. 2019 , Out. 2020 e Out. 2021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SOLIDARIO.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Realização: Março de 2020 em diante.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DRAVE THRU SOLIDARIO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Realização: Setembro de 2021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PASCOA SOLIDARIA.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Realização: Abril de 2021</a:t>
            </a:r>
          </a:p>
          <a:p>
            <a:pPr algn="just"/>
            <a:endParaRPr lang="pt-BR" sz="1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ESPORTE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JIU-JITSU. Realização.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Fev. 2018 a Dez. 2019</a:t>
            </a:r>
          </a:p>
          <a:p>
            <a:pPr marL="171450" indent="-171450" algn="l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CAMINHADA DA SAUDE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Realização: Nov. 2019 </a:t>
            </a:r>
          </a:p>
          <a:p>
            <a:r>
              <a:rPr lang="pt-BR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EDUCAÇÃO E CULTURA</a:t>
            </a: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MÃOS QUE TOCAM.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</a:t>
            </a:r>
            <a:r>
              <a:rPr lang="pt-BR" sz="1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Fevereiro 2018 a Dezembro 2019</a:t>
            </a: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DE FÉRIAS.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Realização: Julho 2018 e Julho 2019</a:t>
            </a: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EMPREGA JOVEM.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 Jan. 2018</a:t>
            </a:r>
          </a:p>
          <a:p>
            <a:pPr marL="171450" indent="-171450" algn="just">
              <a:buFontTx/>
              <a:buChar char="-"/>
            </a:pPr>
            <a:endParaRPr lang="pt-B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DESENVOLVIMENTO E SEGURANÇA SOCIAL</a:t>
            </a:r>
            <a:endParaRPr lang="pt-BR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MÃES.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</a:t>
            </a: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 2018 e  Maio 2019</a:t>
            </a: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BAZAR SOLIDÁRIO.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Realização: Dez. 2018, Dez. 2019 e Fev. 2020</a:t>
            </a: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NATAL SOLIDARIO. 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Realização: Dez. 2018, Dez. 2019.</a:t>
            </a:r>
          </a:p>
          <a:p>
            <a:pPr marL="171450" indent="-171450" algn="just">
              <a:buFontTx/>
              <a:buChar char="-"/>
            </a:pP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CAFÉ GRATIS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Realização: Maio 2018, Dez. 2018 e Maio 2019, Moção Aplausos.</a:t>
            </a:r>
          </a:p>
          <a:p>
            <a:pPr marL="171450" indent="-171450" algn="just">
              <a:buFontTx/>
              <a:buChar char="-"/>
            </a:pPr>
            <a:endParaRPr lang="pt-BR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1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PARA LEVAR FUNDOS</a:t>
            </a:r>
          </a:p>
          <a:p>
            <a:pPr algn="just"/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FESTA DA COLHEITA</a:t>
            </a:r>
            <a:r>
              <a:rPr lang="pt-B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Realização: Junho 2018 e Junho 2019</a:t>
            </a:r>
          </a:p>
          <a:p>
            <a:pPr algn="just"/>
            <a:endParaRPr lang="pt-B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</a:t>
            </a:r>
          </a:p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Relatório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Projetos.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Janeiro 2018   à Outubro 2021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De Férias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 apoiar adolescentes e jovens no período de férias escolares.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o apoio da Secretaria da Educação e da Direção da </a:t>
            </a:r>
            <a:r>
              <a:rPr lang="pt-B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Escola </a:t>
            </a:r>
            <a:r>
              <a:rPr lang="pt-BR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E.M. Antônio Cândido de Camargo </a:t>
            </a:r>
            <a:r>
              <a:rPr lang="pt-BR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 realizamos o projeto.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Temos no local atividades educacionais, gincanas e esportes levando os participantes a desenvolverem um senso de colaboração e equipe.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DE FÉRIAS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Julho 2018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F24012-9206-4AF0-B7A5-D40C53756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29" y="1515210"/>
            <a:ext cx="2981247" cy="1782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95C44A-507E-45D9-8D12-50BB7FC9C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329" y="3571582"/>
            <a:ext cx="2981247" cy="1782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E2E750F-6BFE-4EC9-9DE8-FF09A501F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5585" y="6153594"/>
            <a:ext cx="2489208" cy="1437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F5A71A5-5C40-4665-AEBC-CE26EBE97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856" y="5659803"/>
            <a:ext cx="1437720" cy="2457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2182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De Férias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 apoiar adolescentes e jovens no período de férias escolares.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o apoio da Secretaria da Educação e da Direção da </a:t>
            </a:r>
            <a:r>
              <a:rPr lang="pt-B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Escola </a:t>
            </a:r>
            <a:r>
              <a:rPr lang="pt-BR" b="1" i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E.M. Antônio Cândido de Camargo </a:t>
            </a:r>
            <a:r>
              <a:rPr lang="pt-BR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 realizamos o projeto.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Temos no local atividades educacionais, gincanas e esportes levando os participantes a desenvolverem um senso de colaboração e equipe.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DE FÉRIAS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Julho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7C2A43-6510-4676-883E-B7E3C5116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79" y="1582483"/>
            <a:ext cx="3037897" cy="198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20943B5-DCEF-4F9F-B109-B4F2B89D8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09" y="3859299"/>
            <a:ext cx="3012067" cy="198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E500CC0-6349-45E4-ADA1-BEB1D274B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09" y="6136114"/>
            <a:ext cx="3012067" cy="198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5462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Mães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resgatar a dignidade dessas guerreiras do lar.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Neste evento havia cinco mães gestantes que foi a alegria de todas as mamães presentes.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Foi realizado em uma chácara com apoio das famílias que apoiam o projeto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Também ouve ajuda de monitores que trouxeram atividades para as crianças a fim de que as mães pudessem ficar a vontade.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final foi preparada uma mesa onde as mães e seus filhos se alimentaram com apoio de uma padaria.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MÃES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Maio 2018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20F5C23-A3D7-44FD-AD13-A411EC214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54" y="1682749"/>
            <a:ext cx="2848726" cy="2850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C547A9A-5D6E-492E-9939-1A6B877D9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53" y="4798283"/>
            <a:ext cx="2848726" cy="3243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7903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362326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Jovem Aprendiz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instruir e capacitar os jovem para o mercado de trabalho.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Neste evento com parceria com a prefeitura municipal ouve palestra sobre a perspectiva de empregos para os jovens.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Foi utilizado com apoio de uma igreja local cedendo o espaço.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EMPREGA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JOVEM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Janeiro 2018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5DC1DCC-5C2A-4886-A083-4F741CE58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515212"/>
            <a:ext cx="3183530" cy="311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5E17C68-0FE8-40BC-9F8D-D146FD864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4731250"/>
            <a:ext cx="3183530" cy="180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D34AA41-D26A-4B13-9A28-EFED35F49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6698407"/>
            <a:ext cx="3183530" cy="1454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4771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Mães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resgatar a dignidade dessas guerreiras do lar.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ajuda de profissionais da beleza e de uma igreja que cedeu o local para o acontecimento do vento.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Também ouve ajuda de monitores que trouxeram atividades para as crianças a fim de que as mães pudessem ficar a vontade.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final foi preparada uma mesa onde as mães e seus filhos se alimentaram.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MÃES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Maio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73B22A7-D430-4D2D-A6DC-546C49CB5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4" y="1744036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864EA89-924C-4E90-8C6B-09DCB1657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86" y="3944574"/>
            <a:ext cx="2382887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9A93191-54B5-46C3-ABC8-C11BF329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86" y="6145112"/>
            <a:ext cx="2382887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7309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Pascoa Solidária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levar alegria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o  apoio de voluntários e da população que faz as doações de ovos de chocolate.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Com a chegada da pandemia foi feito uma esforço coletivo para levar os ovos até as famílias.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PASCOA SOLIDÁRIA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Abril 2019 e 2020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1326C83-DA71-4CDB-B786-B2F2B7601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62" y="1579420"/>
            <a:ext cx="2932614" cy="1382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B71379-22A7-4DB2-AC69-9D6C337AB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16" y="4496378"/>
            <a:ext cx="1379238" cy="1170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61E6ED7-C059-427A-8C38-077F7A453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9" y="3124067"/>
            <a:ext cx="1553377" cy="2542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1BE5A95-EE97-4BCC-93A8-BCD6FD83E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62" y="5828299"/>
            <a:ext cx="2844734" cy="2139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C203C6E-804B-41CE-A8FD-10772FFEB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28" y="3124067"/>
            <a:ext cx="1347149" cy="1253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7273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Crianças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atividades socio educativas para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e de empresas que faz doações de brinquedos e de monitores voluntários.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Na ocasião contamos também com apoio da guarda municipal e do transito para o fechamento da rua onde estava ocorrendo o projeto a fim de garantir a segurança dos familiares das crianças no local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Sempre com muita diversão e alimentação como: lanches, pipocas, algodão doce para alegrar as crianças e presentes no final.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CRIANÇAS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Outubro de  2018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B3D996-769E-4AA5-9178-EFE350518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5" y="1952454"/>
            <a:ext cx="2400299" cy="1874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CED72D-9F18-4509-A4D6-66DA0B19F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5" y="4159529"/>
            <a:ext cx="2400299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2EB371-B259-4D2F-9E07-24B1E89C8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81" y="6235546"/>
            <a:ext cx="2400293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2892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Crianças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atividades socio educativas para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e de empresas que faz doações de brinquedos e de monitores voluntários.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Na ocasião contamos também com apoio da guarda municipal e do transito para o fechamento da rua onde estava ocorrendo o projeto a fim de garantir a segurança dos familiares das crianças no local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Tivemos também lanches, pipocas, algodão doce para alegrar as crianças e presentes no final.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CRIANÇAS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Outubro de 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E8578D2-AFBE-42E1-8B8F-0985FC1D5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5" y="6289963"/>
            <a:ext cx="2966542" cy="1925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F1D3254-F165-4898-BFDF-E6CE2ACA4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4" y="4722015"/>
            <a:ext cx="1357747" cy="1434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B5B1835-6D22-49FD-B674-5F13A08DE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5" y="3235977"/>
            <a:ext cx="2971800" cy="139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8E5F16A-07A7-4ACE-B1C0-DB8AC237D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5" y="1690784"/>
            <a:ext cx="2966542" cy="1443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DE58CE72-6A05-47DE-974A-73356CE6F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29" y="4722015"/>
            <a:ext cx="1357748" cy="1434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415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 das Crianças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atividades socio educativas para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e de empresas que faz doações de brinquedos e de monitores voluntários.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No Ano de 2020 com a chegada da crise sanitária da covid 19, foi adotado uma estratégia diferente para não passar em branco visitando as crianças em sua casas.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Tivemos o apoio dos monitores seguindo os protocolos de vigilância.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DIA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CRIANÇAS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Outubro de  2020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54E3D7D-DFF4-4B65-82E2-B99D273F8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4" y="1559560"/>
            <a:ext cx="2966544" cy="1884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77E61C0-A438-463D-A493-0F4C4FFF3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4" y="3609112"/>
            <a:ext cx="2972907" cy="208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646CAE-7C37-4F81-A779-B50C801030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4" y="5856869"/>
            <a:ext cx="2972906" cy="237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118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Conexão Solidaria Dia das Crianças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atividades socio educativas para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contou com apoio da Prefeitura e Câmara Municipal e fundo social, e também de nossa cooperativa de credito Sicredi e dos amigos do projeto, em especial este ano tivemos doações de brinquedos dos alunos do Senai Iracemápolis.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Na ocasião contamos também com apoio do Bombeiro da guarda municipal e do transito para o fechamento da rua onde estava ocorrendo o projeto a fim de garantir a segurança das crianças no local.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Tivemos também lanches e refrigerantes, pipocas, algodão doce para alegrar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CONEXÃO SOLIDARIA</a:t>
            </a:r>
          </a:p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DIA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CRIANÇAS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Outubro de  2021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5637D77-9C44-4AE5-8697-DE9F4161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6" y="1515211"/>
            <a:ext cx="1477328" cy="110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EB9A5E-014F-4AAA-B9C1-F49EF6DE4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2700739"/>
            <a:ext cx="1477329" cy="110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F3E4382-8F23-4952-942A-B579DF00F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402" y="3886266"/>
            <a:ext cx="1476752" cy="110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346E861-AC47-4452-8115-AD8355D5E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5" y="5071793"/>
            <a:ext cx="1476752" cy="1107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E78720E-C94C-464B-884B-00E6255BB8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26" y="6261143"/>
            <a:ext cx="1476752" cy="2044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CC3A2BE-C5CC-4761-AC89-40C1A30C8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3" y="1515212"/>
            <a:ext cx="1469614" cy="110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30BE284-6E8A-4104-9B7A-8202B56BF0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3" y="2700740"/>
            <a:ext cx="1465609" cy="1107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03BD4D9-5CFC-4765-892B-395848D5BF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4" y="3881962"/>
            <a:ext cx="1477326" cy="1107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14F33E40-4198-4A35-B42C-455A822AFF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244" y="5071794"/>
            <a:ext cx="1476752" cy="1107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286B9012-EE00-493F-B842-71B094C42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4" y="6248683"/>
            <a:ext cx="1476752" cy="924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B4B7E7C-4CEF-41C2-BBDB-350514B248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63" y="7267305"/>
            <a:ext cx="1465609" cy="1038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1291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49" y="1417630"/>
            <a:ext cx="6538511" cy="7729588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sz="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600200"/>
            <a:ext cx="6200556" cy="6773868"/>
          </a:xfrm>
        </p:spPr>
        <p:txBody>
          <a:bodyPr>
            <a:normAutofit/>
          </a:bodyPr>
          <a:lstStyle/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Janeiro: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RETORNO / PROJETO JOVEM APRENDIZ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Fevereiro: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Março: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Abril: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PROJETO JIU-JITSU  / PROJETO MÃOS QUE TOCAM / PROJETO DIA DAS MÃES / CAFÉ GRATIS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Junho: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AMOR / FESTA DA COLHEITA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Julho: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AMOR / PROJETO DE FÉRIAS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Agosto: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Setembro: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Outubro: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/PROJETO DIA DAS CRIANÇAS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Dezembro: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BAZAR SOLIDÁRIO / PROJETO NATAL SOLIDARIO / CAFÉ GRATIS</a:t>
            </a:r>
          </a:p>
          <a:p>
            <a:pPr algn="just"/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</a:t>
            </a:r>
          </a:p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Relatório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Projetos Mensais.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Ano 2018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9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Jantar Em Família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 integração das famílias.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de doações e voluntários.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Este projeto antes da pandemia  acontecia todo o mês no terceiro domingo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pt-BR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jantar é totalmente gratuito.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JANTAR EM FAMILIA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Janeiro de 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6474142-6FFA-49C5-BED1-3EF5A8B92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74" y="1647433"/>
            <a:ext cx="1278116" cy="1929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D598F21-6ED3-4D59-A486-D6D386BEC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21" y="3961342"/>
            <a:ext cx="2863608" cy="1885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36579B3-42CB-47CE-A38C-25ED539ED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22" y="6195412"/>
            <a:ext cx="2863608" cy="188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29DEF99-16FA-4032-8B0F-71F393AD5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4" y="1647433"/>
            <a:ext cx="1278115" cy="1929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4980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Amor “A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tendendo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rador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ua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alento as pessoas que estão em situação de vulnerabilidade nas ruas (</a:t>
            </a:r>
            <a:r>
              <a:rPr lang="pt-BR" sz="13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destacamos uma data neste documento mais este projeto acontece periodicamente).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de voluntários que busca alternativas e estratégias para conseguir se achegar nestas pessoas que estão sem moradia fixa.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O Projeto atende com marmitex, lanches, café e roupas além de buscar a reabilitação destas pessoas.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5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Com este projeto já foi possível resgatar pessoas e reabilita-las para o convívio em família encaminhando para clinicas de reabilitação quando necessário 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AMOR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Junho  2018 e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85C48F0-7277-4DE2-B0F4-215134957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4" y="2004285"/>
            <a:ext cx="2400300" cy="1743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Espaço Reservado para Conteúdo 6">
            <a:extLst>
              <a:ext uri="{FF2B5EF4-FFF2-40B4-BE49-F238E27FC236}">
                <a16:creationId xmlns:a16="http://schemas.microsoft.com/office/drawing/2014/main" id="{80DF5374-9FBE-4E23-A69F-AFB95D505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77" y="4189238"/>
            <a:ext cx="2258097" cy="160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F6DA762-0FA9-4ACF-829D-2199B6124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03" y="6113116"/>
            <a:ext cx="2239572" cy="160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4735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7049" y="1417630"/>
            <a:ext cx="363120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620177" cy="774630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Bazar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ajudar as família de baixa renda a adquirir roupas, sapatos e eletrônicos em valores acessíveis e a manutenção dos projetos sociais.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para doações e voluntários para organização e execução.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Sempre temos também o apoio da Diretoria de Educação e dos Diretores(as) das escolas que cedem os locais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O valor arrecadado nestes projetos vai para ajudar custear os projetos em atividades . </a:t>
            </a:r>
            <a:r>
              <a:rPr lang="pt-BR" sz="15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(Sempre nos bazares tem bancas de roupas totalmente grátis com objetivo de atender a todos).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BAZAR SOLIDÁRIO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Dezembro 2018 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AA4118A-6AB0-45D5-9AFC-302BDD4A6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2153" y="712264"/>
            <a:ext cx="1570889" cy="3176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1C2845-7624-4EF5-A1DF-77B6C2C66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2152" y="2447769"/>
            <a:ext cx="1570889" cy="3176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DC5AF5A-4D36-4462-B2F1-710BD6166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2152" y="4183274"/>
            <a:ext cx="1570890" cy="3176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295477D-F655-44AA-8F93-AB0DC74E9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4" y="6716501"/>
            <a:ext cx="3176736" cy="1570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141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7049" y="1417630"/>
            <a:ext cx="363120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620177" cy="774630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Bazar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ajudar as família de baixa renda a adquirir roupas, sapatos e eletrônicos em valores acessíveis e a manutenção dos projetos sociais.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para doações e voluntárias para organização e execução.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Sempre temos também o apoio da Diretoria de Educação e dos Diretores(as) das escolas que cedem os locais.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O valor arrecadado nestes projetos vai para ajudar custear os projetos em atividades . </a:t>
            </a:r>
            <a:r>
              <a:rPr lang="pt-BR" sz="15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(Sempre nos bazares tem bancas de roupas totalmente grátis com objetivo de atender a todos).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BAZAR SOLIDÁRIO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Dezembro 2019 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C39F58-7D32-4A50-BCDB-96DE49900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3" y="1588842"/>
            <a:ext cx="3313373" cy="14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EAFF5D2-0656-419A-BCF1-C5AB1879D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5" y="3207832"/>
            <a:ext cx="1607596" cy="2354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201038C-3415-4B6B-9ABB-805E28623D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81" y="3207832"/>
            <a:ext cx="1607596" cy="2354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BE46049-C6FE-4B49-AFC7-207D067090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03" y="5747266"/>
            <a:ext cx="3313373" cy="2354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0662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7049" y="1417630"/>
            <a:ext cx="363120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620177" cy="774630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Bazar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ajudar as família de baixa renda a adquirir roupas, sapatos e eletrônicos em valores acessíveis e a manutenção dos projetos sociais.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para doações e voluntários para organização e execução.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Sempre temos também o apoio da Diretoria de Educação e dos Diretores(as) das escolas que cedem os locais.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O valor arrecadado nestes projetos vai para ajudar custear os projetos em atividades . </a:t>
            </a:r>
            <a:r>
              <a:rPr lang="pt-BR" sz="15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(Sempre nos bazares tem bancas de roupas totalmente grátis com objetivo de atender a todos).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BAZAR SOLIDÁRIO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Fevereiro 2020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2A5BB39-BA60-4666-BA61-E1C5171BA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733550"/>
            <a:ext cx="3199379" cy="1623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088D3C9-7550-4761-9E47-67CE83361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5612567"/>
            <a:ext cx="3199379" cy="2400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A6F3DD3-FFA6-49BA-8787-7178C4E9B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61" y="3673058"/>
            <a:ext cx="3199379" cy="1623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6638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7049" y="1417630"/>
            <a:ext cx="363120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620177" cy="774630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Saúde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incentivar as famílias sobre a importância de exercícios físicos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antes da covid 19 era  organizado periodicamente convidando as famílias a participarem.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pt-BR" sz="15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SAÚD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Novembro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0D69DED-D1D7-4BE0-934F-049DECEE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53" y="1850995"/>
            <a:ext cx="3130189" cy="1597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D98F734-A87C-427D-A3CD-6B47C5716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53" y="6305550"/>
            <a:ext cx="3130189" cy="1749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47A78DD-B19E-4FBB-9B7D-B55B9D9E8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53" y="3708917"/>
            <a:ext cx="3130189" cy="2488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4955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Natal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atividades socio educativas e um dia de festa para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e de empresas que faz doações de brinquedos e de monitores voluntários.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Usamos um local publico e contamos com apoio da guarda municipal e do transito.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Tivemos também lanches, pipocas, algodão doce e brinquedos para alegrar as crianças.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NATAL SOLIDÁRIO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Dezembro de  2018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A316FEE-53D0-4566-B9F4-3B2D5B06A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4" y="1548334"/>
            <a:ext cx="2859945" cy="155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D2AFC62-9C3E-4289-B457-81A325F8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4" y="3266800"/>
            <a:ext cx="2859945" cy="155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7A0B517-C028-4732-A102-A6E0E73B35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3" y="4985267"/>
            <a:ext cx="2859945" cy="155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94A3614-40A5-45D3-A69D-A22244429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3" y="6708130"/>
            <a:ext cx="2859944" cy="155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5756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Natal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atividades socio educativas e um dia de festa para as crianças.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apoio da população e de empresas que faz doações de brinquedos e de monitores voluntários.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Usamos um local publico e contamos com apoio da guarda municipal e do transito.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Tivemos também lanches, pipocas, algodão doce e brinquedos para alegrar as crianças.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NATAL SOLIDÁRIO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Dezembro de 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1444825-6842-42C4-A243-66972622E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2" y="1608121"/>
            <a:ext cx="2859943" cy="1489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E187A1E-7FB5-4FDA-B0D2-7C41173CF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2" y="3288278"/>
            <a:ext cx="2859943" cy="1527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259A639-F054-43AC-9A79-A633E2FE6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2" y="5006745"/>
            <a:ext cx="2859943" cy="1527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4310E32-B0E1-453A-92B1-BC8F5C0028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2" y="6699338"/>
            <a:ext cx="2859943" cy="1527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3136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Café Grátis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o bem estar e a segurança de pessoas que estão saindo das festas.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Muitas dessas pessoas saem das festas embriagadas e pegam seus automóveis, pensando nisto  ficamos em um ponto estratégico na saída das festas como bailes e rodeios. Oferecemos um “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forte com bolachas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totalmente gratuito e passamos o maior tempo possível com essas pessoas que estão saindo na esperança de que se diminua o teor alcoólico que elas ingeriram e cheguem em suas casas em segurança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Usamos um local publico com apoio da prefeitura e organizadores do evento este projeto foi no rodeio do ano de 2019.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Recebemos da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Câmara Municipal de Iracemápolis em 2018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Uma Moção N° 11/2018 de Aplausos e Parabenização pelo projeto.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GRATIS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Maio de 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15EE0A4-EBFF-4752-9D4A-DB764B01A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45" y="1515211"/>
            <a:ext cx="3023831" cy="197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2FE6728-48ED-4E23-AE31-DEAE3B607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45" y="3872075"/>
            <a:ext cx="3023831" cy="1977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9F34841-8B43-4A1A-93B8-8040A3618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14" y="6120407"/>
            <a:ext cx="3023831" cy="1999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6535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Café Grátis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o bem estar e a segurança de pessoas que estão saindo das festas.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Muitas dessas pessoas saem das festas embriagadas e pegam seus automóveis, pensando nisto  ficamos em um ponto estratégico na saída das festas como bailes e rodeios. Oferecemos um “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forte com bolachas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totalmente gratuito e passamos o maior tempo possível com essas pessoas que estão saindo na esperança de que se diminua o teor alcoólico que elas ingeriram e cheguem em suas casas em segurança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Usamos um local publico com apoio da prefeitura e organizadores do evento este projeto foi no rodeio do ano de 2018.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Recebemos da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Câmara Municipal de Iracemápolis em 2018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Uma Moção N° 11/2018 de Aplausos e Parabenização pelo projeto.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GRATIS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Maio de  2018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DAC1F76-8252-4CE9-9D9B-04BA0B1EC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14" y="1523852"/>
            <a:ext cx="3023831" cy="2183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3C0C675-4558-4C00-8B0A-033F76BD9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15" y="3872075"/>
            <a:ext cx="1421310" cy="1939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445B075-E68F-4ED2-AEE7-B4F9208A5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342" y="3872074"/>
            <a:ext cx="1407638" cy="1939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5552ED3-BB43-4680-BE2B-B54631468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57" y="5990046"/>
            <a:ext cx="2852322" cy="2183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204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49" y="1417630"/>
            <a:ext cx="6538511" cy="7729588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600200"/>
            <a:ext cx="6200556" cy="6773868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Janeiro: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JANTAR EM FAMILIA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Fevereiro: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Março: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Abril: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PROJETO JIU-JITSU  / PROJETO MÃOS QUE TOCAM / PROJETO DIA DAS MÃES / CAFÉ GRATIS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Junho: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AMOR / FESTA DA COLHEITA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Julho: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AMOR / PROJETO DE FÉRIAS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Agosto: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Setembro: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Outubro: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PROJETO DIA DAS CRIANÇAS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Novembro:</a:t>
            </a:r>
          </a:p>
          <a:p>
            <a:pPr algn="just"/>
            <a:r>
              <a:rPr lang="pt-B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JIU-JITSU  / PROJETO MÃOS QUE TOCAM / PROJETO SAUDE / ESCOLA DE DANÇA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Dezembro:</a:t>
            </a:r>
          </a:p>
          <a:p>
            <a:pPr algn="just"/>
            <a:r>
              <a:rPr lang="pt-B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BAZAR SOLIDÁRIO / PROJETO NATAL SOLIDARIO</a:t>
            </a:r>
          </a:p>
          <a:p>
            <a:pPr algn="just"/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</a:t>
            </a:r>
          </a:p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Relatório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Projetos Mensais.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Ano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8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Café Grátis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o bem estar e a segurança de pessoas que estão saindo das festas.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Muitas dessas pessoas saem das festas embriagadas e pegam seus automóveis, pensando nisto  ficamos em um ponto estratégico na saída das festas como bailes e rodeios. Oferecemos um “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forte com bolachas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totalmente gratuito e passamos o maior tempo possível com essas pessoas que estão saindo na esperança de que se diminua o teor alcoólico que elas ingeriram e cheguem em suas casas em segurança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Usamos um local publico com apoio da prefeitura e organizadores do evento este projeto foi no baile do Havaí do ano de 2018.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Recebemos da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Câmara Municipal de Iracemápolis em 2018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Uma Moção N° 11/2018 de Aplausos e Parabenização pelo projeto.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GRATIS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Dezembro de  2018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55A190-7522-45B1-8034-F414C0BA2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44" y="1515211"/>
            <a:ext cx="3044563" cy="1999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CC08254-7A1F-48DB-9D95-299D816A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14" y="3875499"/>
            <a:ext cx="3012069" cy="188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6544BEB-081F-4CE5-9BF1-0FAC57143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14" y="6120406"/>
            <a:ext cx="3012070" cy="1999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265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45" y="2472136"/>
            <a:ext cx="3364506" cy="6675082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2" y="1400910"/>
            <a:ext cx="6582577" cy="923330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Recebemos da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Câmara Municipal de Iracemápolis em 2018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Uma Moção N° 11/2018 de Aplausos e Parabenização pelo projeto.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CAFÉ GRATIS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  2018 /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B1D24AC-5CBB-46E7-8916-842ED4E8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710" y="2472136"/>
            <a:ext cx="3131545" cy="668789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36AA825-C2F7-4477-800B-7867C9F7B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1" y="2667000"/>
            <a:ext cx="3153579" cy="6324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403B67C-892C-4D4E-B508-D51F1CB29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928" y="2667000"/>
            <a:ext cx="294265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93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A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FESTA DA COLHEITA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como missão a confraternização no projeto e levantamento de recursos que ajudam a custear os programas sociais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ajuda de voluntários e doações dos alimentos consumidos na festa.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Este evento se tornou tradicional e acontece sempre no mês de Junho, com muitas brincadeiras, musica e alimentação no local.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Todo o recurso é destinado ao Projeto.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FESTA DA COLHEITA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Junho 2018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A298D7F-32FF-4698-8AFC-D15D72EDB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3" y="1821798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69C271-DADE-49F2-8A02-30ECB7FFF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3" y="4015934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B507698-C68B-4B39-B5E5-E8DBD3CC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3" y="6156787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6060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7269" y="1417630"/>
            <a:ext cx="3940986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481845" cy="697315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A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FESTA DA COLHEITA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como missão a confraternização no projeto e levantamento de recursos que ajudam a custear os programas sociais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ajuda de voluntários e doações dos alimentos consumidos na festa.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Este evento se tornou tradicional e acontece sempre no mês de Junho, com muitas brincadeiras, musica e alimentação no local.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Todo o recurso é destinado ao Projeto.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FESTA DA COLHEITA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Junho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C969274-2464-47B1-9A9D-58ED891A1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2" y="1636164"/>
            <a:ext cx="3670565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43CC682-D9B1-4024-BE11-D5F3A14E9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2" y="3845403"/>
            <a:ext cx="3670565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364732F-8BBB-4747-8B88-0E2ED5D6A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12" y="6054642"/>
            <a:ext cx="3670564" cy="2115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334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 THRU Do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Mercado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arrecadar alimentos e ração para famílias carentes.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apoio da Sicredi, Prefeitura e Câmara Municipal, Aciai e Amigos do Projeto.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Contando com ajuda da sociedade, protetores de animais e voluntários,  arrecadamos alimentos para cesta básica e ração para animais, passamos a entender que onde falta alimento na mesa os pets normalmente são abandonados ou estão passando fome, por isso incluímos a ração.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 THRU</a:t>
            </a:r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SOLIDÁRIO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 Pandemia: Setembro 2021.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48BAFC-7507-4B86-B5D3-74390EA7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59" y="1518810"/>
            <a:ext cx="1640736" cy="73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89413B4-7E84-4B76-9672-D1620ADD2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94" y="1515211"/>
            <a:ext cx="1321169" cy="175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8D07E19-BEA9-4B1F-BA8A-C355E1332B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758" y="2358604"/>
            <a:ext cx="1634819" cy="916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25E744F-9A11-4CEC-9E82-5EACC2A7E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154" y="3363919"/>
            <a:ext cx="630224" cy="741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453662C-9174-43D9-8B30-77B15D107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65" y="3361811"/>
            <a:ext cx="1295044" cy="741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89C49B17-D068-44EB-BBB7-B679DA9DE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94" y="4203123"/>
            <a:ext cx="3054783" cy="2781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D09A57F-E2D9-46CB-9766-61E8EED48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64" y="7049068"/>
            <a:ext cx="1551513" cy="1253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0D8E0CD-7BD9-4007-B690-AB9D14EB55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28" y="7049068"/>
            <a:ext cx="1472430" cy="1253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9F0487F-1483-4E55-88A1-76E908E3FF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62" y="3361811"/>
            <a:ext cx="904215" cy="738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01985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ALIMENTAÇÃO DE PETS DE RUA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colocar comedouros e bebedouros para pets que estão nas ruas em situação de abandono.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Além de instalar o kit de comedouro e bebedouro o projeto mantem diariamente os kits limpos e abastecidos também entregamos junto com a cesta básica um kit ração se a família carente tem um pet.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Hoje são dois kits espalhados em pontos diferentes na cidade e pretendemos instalar outros (três), com apoio de amigos do projeto,  tem sido gasto sessenta quilos de ração mensal no momento.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ALIMENTA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ÇÃO DE PETS DE RUA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 Pandemia: Junho 2021 em diante.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6838479-1067-44FB-B752-4233F3AE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53" y="1515211"/>
            <a:ext cx="3057324" cy="213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E36137C-C5DE-4A31-92E6-56607E800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53" y="3742899"/>
            <a:ext cx="1431294" cy="1588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0C18D42-18F7-42E9-B898-48A62A882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3742899"/>
            <a:ext cx="1324776" cy="1588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D3154C6-4AA0-4A2D-863D-30E19AD21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52" y="5429269"/>
            <a:ext cx="1431293" cy="1588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91EAE0B-08CE-4D63-9680-30BA4656A5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5429268"/>
            <a:ext cx="1324776" cy="1588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BCDA065F-5C9E-4F96-9658-FE868A85D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51" y="7115637"/>
            <a:ext cx="3057324" cy="1174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2811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resgatar a dignidade das famílias.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Com a chegada da pandemia covid 19, foi necessário reorganizar e colocamos toda nossa atenção em auxiliar as famílias com alimentação básica devido a crise instalada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Contando com ajuda da sociedade e voluntários,  instalamos o Projeto Mercado Solidário o qual leva o nome da organização 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Temos em nosso cadastro cerca 380 famílias ajudadas mês após mês pelo projeto.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 Pandemia: Março 2020 em diante.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575E8B-EC01-4ED4-993A-30750F792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0" y="1506808"/>
            <a:ext cx="3012068" cy="1758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6599D9-99DD-4D34-A432-0F095AF4F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1" y="3430393"/>
            <a:ext cx="1447260" cy="1522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396B4B2-44DB-4D0D-912F-4E089CFFA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84" y="3430393"/>
            <a:ext cx="1423294" cy="1522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ED7211E-77AD-4CF1-8F5F-85A50328F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701" y="5037606"/>
            <a:ext cx="2895685" cy="1758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D5E2AB2-FB6D-4C5F-84EB-30761321EB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64" y="6881181"/>
            <a:ext cx="2852322" cy="1348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171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43" y="2078162"/>
            <a:ext cx="6538512" cy="5721950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42" y="1127717"/>
            <a:ext cx="6538511" cy="102031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 na linha de frente contra a fome, sempre buscamos apoio para melhorar nosso atendimento as famílias necessitadas.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19113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 Pandemia: Março 2020 em diante.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57ADD82-E2B5-4DB9-82E2-6035B4B15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16" y="2415274"/>
            <a:ext cx="1861369" cy="1449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111D063-6E0A-4427-96DD-04DC6166B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15" y="2226589"/>
            <a:ext cx="2283439" cy="867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81EB33-D63D-4F4A-9D81-C06072FE4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8969" y="2495348"/>
            <a:ext cx="867312" cy="2283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F4ED11A-3A16-43C4-813B-37CC05F53A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04" y="2245021"/>
            <a:ext cx="2263495" cy="1825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Espaço Reservado para Conteúdo 4">
            <a:extLst>
              <a:ext uri="{FF2B5EF4-FFF2-40B4-BE49-F238E27FC236}">
                <a16:creationId xmlns:a16="http://schemas.microsoft.com/office/drawing/2014/main" id="{BF452A5B-AC48-49EC-9E02-52ED765AA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4180235"/>
            <a:ext cx="2739177" cy="3516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8A4F0A3-0773-4E46-8E2F-EC67E7915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04" y="4223731"/>
            <a:ext cx="3422495" cy="1825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3A3EAC0-2540-4FB6-A8E3-DD026FA16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903" y="6207715"/>
            <a:ext cx="3370075" cy="1471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Subtítulo 2">
            <a:extLst>
              <a:ext uri="{FF2B5EF4-FFF2-40B4-BE49-F238E27FC236}">
                <a16:creationId xmlns:a16="http://schemas.microsoft.com/office/drawing/2014/main" id="{91F6D795-87C3-4D25-A985-44BFF2C8E62B}"/>
              </a:ext>
            </a:extLst>
          </p:cNvPr>
          <p:cNvSpPr txBox="1">
            <a:spLocks/>
          </p:cNvSpPr>
          <p:nvPr/>
        </p:nvSpPr>
        <p:spPr>
          <a:xfrm>
            <a:off x="173592" y="7902597"/>
            <a:ext cx="6538511" cy="82820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>
                <a:effectLst/>
                <a:latin typeface="inherit"/>
                <a:hlinkClick r:id="rId10"/>
              </a:rPr>
              <a:t>facebook@mercadosolidario.projet</a:t>
            </a:r>
            <a:endParaRPr lang="pt-BR" dirty="0">
              <a:effectLst/>
              <a:latin typeface="inherit"/>
            </a:endParaRPr>
          </a:p>
          <a:p>
            <a:r>
              <a:rPr lang="pt-BR" dirty="0">
                <a:effectLst/>
                <a:latin typeface="inherit"/>
              </a:rPr>
              <a:t>E-mail: </a:t>
            </a:r>
            <a:r>
              <a:rPr lang="pt-BR" dirty="0">
                <a:effectLst/>
                <a:latin typeface="inherit"/>
                <a:hlinkClick r:id="rId11"/>
              </a:rPr>
              <a:t>projeto@mercadosolidario.org.br</a:t>
            </a:r>
            <a:endParaRPr lang="pt-BR" dirty="0">
              <a:effectLst/>
              <a:latin typeface="inherit"/>
            </a:endParaRPr>
          </a:p>
          <a:p>
            <a:endParaRPr lang="pt-BR" dirty="0">
              <a:effectLst/>
              <a:latin typeface="inherit"/>
            </a:endParaRPr>
          </a:p>
          <a:p>
            <a:r>
              <a:rPr lang="pt-BR" b="0" i="0" dirty="0">
                <a:solidFill>
                  <a:srgbClr val="65676B"/>
                </a:solidFill>
                <a:effectLst/>
                <a:latin typeface="Segoe UI Historic" panose="020B0502040204020203" pitchFamily="34" charset="0"/>
              </a:rPr>
              <a:t> </a:t>
            </a:r>
            <a:br>
              <a:rPr lang="pt-BR" b="0" i="0" dirty="0">
                <a:solidFill>
                  <a:srgbClr val="65676B"/>
                </a:solidFill>
                <a:effectLst/>
                <a:latin typeface="Segoe UI Historic" panose="020B0502040204020203" pitchFamily="34" charset="0"/>
              </a:rPr>
            </a:b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908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349" y="1417630"/>
            <a:ext cx="6538511" cy="7729588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600200"/>
            <a:ext cx="6200556" cy="6773868"/>
          </a:xfrm>
          <a:noFill/>
        </p:spPr>
        <p:txBody>
          <a:bodyPr>
            <a:normAutofit/>
          </a:bodyPr>
          <a:lstStyle/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Janeiro: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Fevereiro: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BAZAR SOLIDÁRIO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Março: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 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Abril:</a:t>
            </a:r>
          </a:p>
          <a:p>
            <a:pPr algn="just"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 /</a:t>
            </a:r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PROJETO PASCOA SOLIDARIA.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Maio: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NERCADO SOLIDÁRIO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Junho: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SOLIDÁRIO, PROJETO ALIMENTANDO PETS ABANDONADOS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Julho: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Agosto: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Setembro: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SOLIDÁRIO, DRAVE THRU SOLIDARIO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Outubro: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DIA DAS CRIANÇAS, PROJETO CONEXÃO SOLIDÁRIA DIA DAS CRIANÇAS</a:t>
            </a: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Novembro: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</a:t>
            </a:r>
            <a:endParaRPr lang="pt-B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1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Dezembro:</a:t>
            </a:r>
          </a:p>
          <a:p>
            <a:pPr algn="just"/>
            <a:r>
              <a:rPr lang="pt-BR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PROJETO MERCADO SOLIDÁRIO</a:t>
            </a:r>
          </a:p>
          <a:p>
            <a:pPr algn="just"/>
            <a:endParaRPr lang="pt-BR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Mercado Solidário</a:t>
            </a:r>
          </a:p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Relatório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Projetos Mensais.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Ano 2020 E 2021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4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6051" y="1417630"/>
            <a:ext cx="4012204" cy="6973159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410627" cy="6973159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Jiu-Jitsu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a inclusão de adolescentes e jovens a praticar o esporte ensinando disciplina em grupo e desenvolvimento social.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O Projeto conta com apoio de uma academia local e professores capacitados.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Pra participar do projeto os adolescentes e jovens precisam ter autorização dos Pais ou responsáveis e estarem matriculados na escola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As aulas acontecem em grupos  aos Sábados de manhã e a tarde.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Aqueles que estão a  mais tempo podem participar de competições agendadas pela academia parceira do projeto.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JIU-JITSU </a:t>
            </a: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Fevereiro a Novembro de  2018 / 2019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16" name="Espaço Reservado para Conteúdo 3">
            <a:extLst>
              <a:ext uri="{FF2B5EF4-FFF2-40B4-BE49-F238E27FC236}">
                <a16:creationId xmlns:a16="http://schemas.microsoft.com/office/drawing/2014/main" id="{99C11447-7E3A-47FE-BA89-CCA956071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580" y="3888171"/>
            <a:ext cx="1803769" cy="2066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43CB6B0-9ADE-4DDE-B7CE-24BF8DAE1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31" y="3888171"/>
            <a:ext cx="1803769" cy="2066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8150AE-B2F1-4AFA-BF34-10A936D92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31" y="6139480"/>
            <a:ext cx="1803769" cy="2066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F23DD15-176E-4BE5-A4BA-40E83EFB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94" y="6149439"/>
            <a:ext cx="1803768" cy="2066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2E1ABB0-2E6C-4EB6-9EE8-2C9B8C1EE9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31" y="1646821"/>
            <a:ext cx="3738146" cy="2066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9723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341" y="1417630"/>
            <a:ext cx="4223984" cy="7478720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291917" cy="774630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Escola de Dança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o ensino da dança artística e a prática coletiva da dança, procurando o desenvolvimento social e familiar.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conta com o apoio de uma igreja local que disponibilizou o espaço.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Contamos também com ajuda voluntaria de uma  padaria doando lanches e amigos do projeto preparando as refeições.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ESCOLA DE DANÇA</a:t>
            </a: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Julho a Novembro de  2018 /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6DCBD4E-F7EA-4A77-B456-37E19FF24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03882"/>
            <a:ext cx="4031255" cy="2439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4240F47-F392-4036-9F44-1510E9416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6970530"/>
            <a:ext cx="4031254" cy="1848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D122C0C-B38E-44E9-897C-A4D761907D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4029602"/>
            <a:ext cx="4031254" cy="115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3C1BC70-6A23-40A9-B356-A6B3889AE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03" y="5325005"/>
            <a:ext cx="1924050" cy="150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295EDB0-A0A3-4BFD-857C-5994B44E1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21" y="5325005"/>
            <a:ext cx="1924050" cy="150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3403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341" y="1417630"/>
            <a:ext cx="4130914" cy="7478720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291917" cy="7746309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MÃOS QUE TOCAM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o ensino de instrumentos musicais e a prática coletiva da música, procurando o desenvolvimento social e familiar.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contou com o apoio de uma igreja local que disponibilizou os instrumentos e algumas doações de violões.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Foi desenvolvido uma parceria com músicos voluntários da cidade e conseguimos oferecer aulas de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Bateria e percussão, violão, contrabaixo, teclado e sonorização vocal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Contamos também com ajuda voluntaria de uma  padaria doando lanches e amigos do projeto preparando as refeições.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MÃOS QUE TOCAM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Fevereiro a Novembro de  2018 /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526DEF6-E892-49D0-A28C-506AC9300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79" y="6693830"/>
            <a:ext cx="1838380" cy="188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52C8F7C-B3BA-439B-904D-426C9D856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321" y="6724546"/>
            <a:ext cx="1874132" cy="1838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6B3637-D7C9-4734-898B-7911E11BA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97" y="4642242"/>
            <a:ext cx="1838380" cy="188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19FB64-9551-43CF-A046-5BDE0C53B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80" y="1594242"/>
            <a:ext cx="3845998" cy="287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1613057-1EF9-4B60-A970-25CC4527E4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80" y="4641400"/>
            <a:ext cx="1838380" cy="1886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81373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341" y="1417630"/>
            <a:ext cx="4130914" cy="7478720"/>
          </a:xfrm>
          <a:solidFill>
            <a:srgbClr val="FFCC66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291917" cy="774630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Escola de Teatro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promover o desenvolvimento social e familiar através do teatro.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O projeto contou com o apoio de uma igreja local que disponibilizou o local.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ESCOLA DE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TEATRO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Julho a Novembro de  2018 / 2019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CA6B8ED-B849-4725-8190-54BD85DBA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79" y="1593471"/>
            <a:ext cx="3845998" cy="2728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67E427D-A8A0-48E8-AD70-0E1C8CCE7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657" y="4588920"/>
            <a:ext cx="2042215" cy="1838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75AD06F-9964-4985-A482-8E4EB84DE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2278" y="4588917"/>
            <a:ext cx="2042217" cy="1838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99EE520-94C5-4CCA-A992-3B3A19EC9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75" y="6693831"/>
            <a:ext cx="3845998" cy="2042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336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2DA7F-72B6-480A-9643-F0A58B847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8999" y="1417630"/>
            <a:ext cx="3269255" cy="6973159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pt-BR" sz="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E691D0-B0B8-493F-83D6-149260C5F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23" y="1400909"/>
            <a:ext cx="2852322" cy="6973159"/>
          </a:xfrm>
        </p:spPr>
        <p:txBody>
          <a:bodyPr>
            <a:normAutofit/>
          </a:bodyPr>
          <a:lstStyle/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O </a:t>
            </a:r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Retorno </a:t>
            </a:r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 como missão  apoiar casas de recuperação que atua na ressocialização de dependentes químicos.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Contamos com ajuda de voluntários na arrecadação de alimentos.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Os alimentos arrecadados neste projeto são destinados a Casa de Recuperação.</a:t>
            </a:r>
          </a:p>
          <a:p>
            <a:pPr algn="just"/>
            <a:r>
              <a:rPr lang="pt-B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BFDCAEF-598D-402A-ACFD-DEC587750D38}"/>
              </a:ext>
            </a:extLst>
          </p:cNvPr>
          <p:cNvSpPr txBox="1"/>
          <p:nvPr/>
        </p:nvSpPr>
        <p:spPr>
          <a:xfrm>
            <a:off x="159744" y="329684"/>
            <a:ext cx="65385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0" i="0" u="none" strike="noStrike" dirty="0">
                <a:solidFill>
                  <a:srgbClr val="27306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</a:t>
            </a:r>
            <a:r>
              <a:rPr lang="pt-BR" sz="2400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RETORNO</a:t>
            </a:r>
            <a:endParaRPr lang="pt-BR" sz="24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200" b="0" i="0" u="none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dirty="0">
                <a:solidFill>
                  <a:srgbClr val="27306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Período: Janeiro 2018 </a:t>
            </a:r>
            <a:endParaRPr lang="pt-BR" b="0" i="0" strike="noStrike" dirty="0">
              <a:solidFill>
                <a:srgbClr val="27306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5809A910-9003-4CEF-B0EA-4C31F6A1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11" y="9147218"/>
            <a:ext cx="943368" cy="468124"/>
          </a:xfrm>
          <a:prstGeom prst="rect">
            <a:avLst/>
          </a:prstGeom>
        </p:spPr>
      </p:pic>
      <p:pic>
        <p:nvPicPr>
          <p:cNvPr id="9" name="Espaço Reservado para Conteúdo 3">
            <a:extLst>
              <a:ext uri="{FF2B5EF4-FFF2-40B4-BE49-F238E27FC236}">
                <a16:creationId xmlns:a16="http://schemas.microsoft.com/office/drawing/2014/main" id="{B8211E81-E474-45B5-9270-E1A9BC252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5" y="1690774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279C041-B076-45EB-B33C-B30A63F26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4" y="3950422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Espaço Reservado para Conteúdo 3">
            <a:extLst>
              <a:ext uri="{FF2B5EF4-FFF2-40B4-BE49-F238E27FC236}">
                <a16:creationId xmlns:a16="http://schemas.microsoft.com/office/drawing/2014/main" id="{7476503E-FDB5-4834-A281-1D446A9ED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474" y="6210070"/>
            <a:ext cx="2400299" cy="1874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09788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3029</TotalTime>
  <Words>3617</Words>
  <Application>Microsoft Office PowerPoint</Application>
  <PresentationFormat>Papel A4 (210 x 297 mm)</PresentationFormat>
  <Paragraphs>438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inherit</vt:lpstr>
      <vt:lpstr>Segoe UI Historic</vt:lpstr>
      <vt:lpstr>Tahoma</vt:lpstr>
      <vt:lpstr>Tema do Office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Usuário</cp:lastModifiedBy>
  <cp:revision>132</cp:revision>
  <cp:lastPrinted>2021-10-26T18:54:02Z</cp:lastPrinted>
  <dcterms:created xsi:type="dcterms:W3CDTF">2021-05-11T23:47:23Z</dcterms:created>
  <dcterms:modified xsi:type="dcterms:W3CDTF">2021-12-02T16:10:03Z</dcterms:modified>
</cp:coreProperties>
</file>